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6" r:id="rId4"/>
    <p:sldId id="271" r:id="rId5"/>
    <p:sldId id="281" r:id="rId6"/>
    <p:sldId id="282" r:id="rId7"/>
    <p:sldId id="262" r:id="rId8"/>
  </p:sldIdLst>
  <p:sldSz cx="12192000" cy="6858000"/>
  <p:notesSz cx="7104063" cy="10234613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AD7C8"/>
    <a:srgbClr val="40BAA3"/>
    <a:srgbClr val="92D7D2"/>
    <a:srgbClr val="023D05"/>
    <a:srgbClr val="C3FDC5"/>
    <a:srgbClr val="329F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8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7C0FD2-9FE4-4947-A0F5-2046A98CB083}" type="datetimeFigureOut">
              <a:rPr lang="zh-CN" altLang="en-US" smtClean="0"/>
              <a:t>2022/11/11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1FB693-D7F6-4317-A479-80FBD8F351B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FB693-D7F6-4317-A479-80FBD8F351B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FB693-D7F6-4317-A479-80FBD8F351B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FB693-D7F6-4317-A479-80FBD8F351BF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FB693-D7F6-4317-A479-80FBD8F351BF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FB693-D7F6-4317-A479-80FBD8F351B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956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FB693-D7F6-4317-A479-80FBD8F351B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052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1FB693-D7F6-4317-A479-80FBD8F351BF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1707774" y="4276071"/>
            <a:ext cx="869694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rgbClr val="40BAA3"/>
                </a:solidFill>
                <a:latin typeface="华文中宋" panose="02010600040101010101" charset="-122"/>
                <a:ea typeface="华文中宋" panose="02010600040101010101" charset="-122"/>
              </a:rPr>
              <a:t>晴和天气</a:t>
            </a:r>
            <a:r>
              <a:rPr lang="en-US" altLang="zh-CN" sz="5400" dirty="0">
                <a:solidFill>
                  <a:srgbClr val="40BAA3"/>
                </a:solidFill>
                <a:latin typeface="华文中宋" panose="02010600040101010101" charset="-122"/>
                <a:ea typeface="华文中宋" panose="02010600040101010101" charset="-122"/>
              </a:rPr>
              <a:t>app</a:t>
            </a:r>
            <a:r>
              <a:rPr lang="zh-CN" altLang="en-US" sz="5400" dirty="0">
                <a:solidFill>
                  <a:srgbClr val="40BAA3"/>
                </a:solidFill>
                <a:latin typeface="华文中宋" panose="02010600040101010101" charset="-122"/>
                <a:ea typeface="华文中宋" panose="02010600040101010101" charset="-122"/>
              </a:rPr>
              <a:t>第二次汇报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4896568" y="5397266"/>
            <a:ext cx="2319352" cy="318052"/>
            <a:chOff x="5675" y="5208"/>
            <a:chExt cx="8432" cy="3362832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5675" y="5208"/>
              <a:ext cx="8432" cy="0"/>
            </a:xfrm>
            <a:prstGeom prst="line">
              <a:avLst/>
            </a:prstGeom>
            <a:ln>
              <a:solidFill>
                <a:srgbClr val="40BAA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5675" y="5304"/>
              <a:ext cx="8432" cy="0"/>
            </a:xfrm>
            <a:prstGeom prst="line">
              <a:avLst/>
            </a:prstGeom>
            <a:ln w="31750">
              <a:solidFill>
                <a:srgbClr val="40BAA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矩形 9"/>
          <p:cNvSpPr/>
          <p:nvPr/>
        </p:nvSpPr>
        <p:spPr>
          <a:xfrm>
            <a:off x="3107690" y="5715318"/>
            <a:ext cx="5976620" cy="308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sz="12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第三小组：</a:t>
            </a:r>
            <a:r>
              <a:rPr lang="zh-CN" altLang="en-US" sz="12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陈智勇、邹海彬、詹校伟、林泽封</a:t>
            </a:r>
            <a:endParaRPr lang="zh-CN" sz="1200" dirty="0">
              <a:solidFill>
                <a:srgbClr val="40BAA3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1450" y="171450"/>
            <a:ext cx="11787188" cy="6515100"/>
          </a:xfrm>
          <a:prstGeom prst="rect">
            <a:avLst/>
          </a:prstGeom>
          <a:noFill/>
          <a:ln w="19050">
            <a:solidFill>
              <a:srgbClr val="40BA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40BAA3"/>
                </a:solidFill>
              </a:ln>
            </a:endParaRPr>
          </a:p>
        </p:txBody>
      </p:sp>
      <p:pic>
        <p:nvPicPr>
          <p:cNvPr id="3" name="Crepe - 소녀의 고백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246118" y="777303"/>
            <a:ext cx="609600" cy="6096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57BD4EF-3144-11C9-EDFE-97658D7EA87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374" y="775520"/>
            <a:ext cx="3731252" cy="30347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4085590" y="3064193"/>
            <a:ext cx="4020820" cy="729615"/>
          </a:xfrm>
          <a:prstGeom prst="rect">
            <a:avLst/>
          </a:prstGeom>
          <a:noFill/>
          <a:ln>
            <a:solidFill>
              <a:srgbClr val="40BA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1" name="文本框 5"/>
          <p:cNvSpPr txBox="1"/>
          <p:nvPr/>
        </p:nvSpPr>
        <p:spPr>
          <a:xfrm>
            <a:off x="4236720" y="3183255"/>
            <a:ext cx="371919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ctr"/>
            <a:r>
              <a:rPr lang="en-US" altLang="zh-CN" sz="2600" dirty="0">
                <a:solidFill>
                  <a:srgbClr val="40BAA3"/>
                </a:solidFill>
              </a:rPr>
              <a:t>UI</a:t>
            </a:r>
            <a:r>
              <a:rPr lang="zh-CN" altLang="en-US" sz="2600" dirty="0">
                <a:solidFill>
                  <a:srgbClr val="40BAA3"/>
                </a:solidFill>
              </a:rPr>
              <a:t>设计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3056255" y="3064193"/>
            <a:ext cx="935990" cy="729615"/>
            <a:chOff x="0" y="532828"/>
            <a:chExt cx="759125" cy="568897"/>
          </a:xfrm>
          <a:solidFill>
            <a:srgbClr val="40BAA3"/>
          </a:solidFill>
        </p:grpSpPr>
        <p:sp>
          <p:nvSpPr>
            <p:cNvPr id="23" name="矩形 22"/>
            <p:cNvSpPr/>
            <p:nvPr/>
          </p:nvSpPr>
          <p:spPr>
            <a:xfrm>
              <a:off x="0" y="532828"/>
              <a:ext cx="238791" cy="568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4" name="矩形 23"/>
            <p:cNvSpPr/>
            <p:nvPr/>
          </p:nvSpPr>
          <p:spPr>
            <a:xfrm>
              <a:off x="341410" y="532828"/>
              <a:ext cx="107228" cy="568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5" name="矩形 24"/>
            <p:cNvSpPr/>
            <p:nvPr/>
          </p:nvSpPr>
          <p:spPr>
            <a:xfrm>
              <a:off x="551257" y="532828"/>
              <a:ext cx="67464" cy="568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26" name="矩形 25"/>
            <p:cNvSpPr/>
            <p:nvPr/>
          </p:nvSpPr>
          <p:spPr>
            <a:xfrm>
              <a:off x="721341" y="532828"/>
              <a:ext cx="37784" cy="568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grpSp>
        <p:nvGrpSpPr>
          <p:cNvPr id="33" name="组合 32"/>
          <p:cNvGrpSpPr/>
          <p:nvPr/>
        </p:nvGrpSpPr>
        <p:grpSpPr>
          <a:xfrm flipH="1">
            <a:off x="8212455" y="3064193"/>
            <a:ext cx="935990" cy="729615"/>
            <a:chOff x="0" y="532828"/>
            <a:chExt cx="759125" cy="568897"/>
          </a:xfrm>
          <a:solidFill>
            <a:srgbClr val="40BAA3"/>
          </a:solidFill>
        </p:grpSpPr>
        <p:sp>
          <p:nvSpPr>
            <p:cNvPr id="34" name="矩形 33"/>
            <p:cNvSpPr/>
            <p:nvPr/>
          </p:nvSpPr>
          <p:spPr>
            <a:xfrm>
              <a:off x="0" y="532828"/>
              <a:ext cx="238791" cy="568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5" name="矩形 34"/>
            <p:cNvSpPr/>
            <p:nvPr/>
          </p:nvSpPr>
          <p:spPr>
            <a:xfrm>
              <a:off x="341410" y="532828"/>
              <a:ext cx="107228" cy="568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551257" y="532828"/>
              <a:ext cx="67464" cy="568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7" name="矩形 36"/>
            <p:cNvSpPr/>
            <p:nvPr/>
          </p:nvSpPr>
          <p:spPr>
            <a:xfrm>
              <a:off x="721341" y="532828"/>
              <a:ext cx="37784" cy="56889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16" name="矩形 15"/>
          <p:cNvSpPr/>
          <p:nvPr/>
        </p:nvSpPr>
        <p:spPr>
          <a:xfrm>
            <a:off x="171450" y="171450"/>
            <a:ext cx="11787188" cy="6515100"/>
          </a:xfrm>
          <a:prstGeom prst="rect">
            <a:avLst/>
          </a:prstGeom>
          <a:noFill/>
          <a:ln w="19050">
            <a:solidFill>
              <a:srgbClr val="40BA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40BAA3"/>
                </a:solidFill>
              </a:ln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4765040" y="516255"/>
            <a:ext cx="26625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b="1">
              <a:solidFill>
                <a:srgbClr val="40BAA3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146925" y="2092960"/>
            <a:ext cx="4360545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app</a:t>
            </a:r>
            <a:r>
              <a:rPr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界面</a:t>
            </a:r>
            <a:r>
              <a:rPr lang="zh-CN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简洁</a:t>
            </a:r>
            <a:r>
              <a:rPr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，</a:t>
            </a:r>
            <a:r>
              <a:rPr lang="zh-CN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在编写</a:t>
            </a:r>
            <a:r>
              <a:rPr lang="en-US" altLang="zh-CN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UI</a:t>
            </a:r>
            <a:r>
              <a:rPr lang="zh-CN" alt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界面时了解并</a:t>
            </a:r>
            <a:r>
              <a:rPr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使用了Material </a:t>
            </a:r>
            <a:r>
              <a:rPr sz="2000" dirty="0" err="1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Design设计</a:t>
            </a:r>
            <a:r>
              <a:rPr lang="zh-CN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。此</a:t>
            </a:r>
            <a:r>
              <a:rPr lang="zh-CN" alt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为主界面，该</a:t>
            </a:r>
            <a:r>
              <a:rPr lang="zh-CN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界面</a:t>
            </a:r>
            <a:r>
              <a:rPr lang="zh-CN" alt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会获取</a:t>
            </a:r>
            <a:r>
              <a:rPr lang="zh-CN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定位当前地点</a:t>
            </a:r>
            <a:r>
              <a:rPr lang="zh-CN" alt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，显示当前地点的实时天气。</a:t>
            </a:r>
            <a:endParaRPr lang="en-US" altLang="zh-CN" sz="2000" dirty="0">
              <a:solidFill>
                <a:srgbClr val="40BAA3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1450" y="171450"/>
            <a:ext cx="11787188" cy="6515100"/>
          </a:xfrm>
          <a:prstGeom prst="rect">
            <a:avLst/>
          </a:prstGeom>
          <a:noFill/>
          <a:ln w="19050">
            <a:solidFill>
              <a:srgbClr val="40BA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n>
                <a:solidFill>
                  <a:srgbClr val="40BAA3"/>
                </a:solidFill>
              </a:ln>
              <a:solidFill>
                <a:srgbClr val="40BAA3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1F61A29-A3CB-C01A-4B5E-FE4BBD7AD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33" y="529426"/>
            <a:ext cx="2917825" cy="603730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3E4E52A-F1FE-8045-0875-B4D0182F3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442" y="421833"/>
            <a:ext cx="2991315" cy="61448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/>
        </p:nvCxnSpPr>
        <p:spPr>
          <a:xfrm>
            <a:off x="6205220" y="3117215"/>
            <a:ext cx="4701540" cy="1270"/>
          </a:xfrm>
          <a:prstGeom prst="line">
            <a:avLst/>
          </a:prstGeom>
          <a:ln w="12700">
            <a:solidFill>
              <a:srgbClr val="40BA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205220" y="2611755"/>
            <a:ext cx="2886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b="1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</a:rPr>
              <a:t>下拉刷新</a:t>
            </a:r>
          </a:p>
        </p:txBody>
      </p:sp>
      <p:sp>
        <p:nvSpPr>
          <p:cNvPr id="17" name="TextBox 23"/>
          <p:cNvSpPr txBox="1"/>
          <p:nvPr/>
        </p:nvSpPr>
        <p:spPr>
          <a:xfrm>
            <a:off x="6205220" y="3328670"/>
            <a:ext cx="4942205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主</a:t>
            </a:r>
            <a:r>
              <a:rPr lang="zh-CN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界面中可以</a:t>
            </a:r>
            <a:r>
              <a:rPr lang="zh-CN" alt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下拉刷新，重新获取当前城市的天气信息。</a:t>
            </a:r>
            <a:endParaRPr lang="zh-CN" sz="2000" dirty="0">
              <a:solidFill>
                <a:srgbClr val="40BAA3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71450" y="171450"/>
            <a:ext cx="11787188" cy="6515100"/>
          </a:xfrm>
          <a:prstGeom prst="rect">
            <a:avLst/>
          </a:prstGeom>
          <a:noFill/>
          <a:ln w="19050">
            <a:solidFill>
              <a:srgbClr val="40BA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40BAA3"/>
                </a:solidFill>
              </a:ln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AAA5487-1D53-BB82-4408-9B9029A1D9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560" y="352641"/>
            <a:ext cx="2995123" cy="615271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/>
        </p:nvCxnSpPr>
        <p:spPr>
          <a:xfrm>
            <a:off x="6205220" y="3117215"/>
            <a:ext cx="4701540" cy="1270"/>
          </a:xfrm>
          <a:prstGeom prst="line">
            <a:avLst/>
          </a:prstGeom>
          <a:ln w="12700">
            <a:solidFill>
              <a:srgbClr val="40BA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205220" y="2611755"/>
            <a:ext cx="3782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b="1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</a:rPr>
              <a:t>左侧滑动菜单，切换已保存的城市</a:t>
            </a:r>
          </a:p>
        </p:txBody>
      </p:sp>
      <p:sp>
        <p:nvSpPr>
          <p:cNvPr id="17" name="TextBox 23"/>
          <p:cNvSpPr txBox="1"/>
          <p:nvPr/>
        </p:nvSpPr>
        <p:spPr>
          <a:xfrm>
            <a:off x="6205220" y="3328670"/>
            <a:ext cx="4942205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主</a:t>
            </a:r>
            <a:r>
              <a:rPr lang="zh-CN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界面中可以</a:t>
            </a:r>
            <a:r>
              <a:rPr lang="zh-CN" alt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由左侧滑动，显示已搜索过并保存的城市，点击可切换到该城市的天气信息。</a:t>
            </a:r>
            <a:endParaRPr lang="zh-CN" sz="2000" dirty="0">
              <a:solidFill>
                <a:srgbClr val="40BAA3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71450" y="171450"/>
            <a:ext cx="11787188" cy="6515100"/>
          </a:xfrm>
          <a:prstGeom prst="rect">
            <a:avLst/>
          </a:prstGeom>
          <a:noFill/>
          <a:ln w="19050">
            <a:solidFill>
              <a:srgbClr val="40BA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40BAA3"/>
                </a:solidFill>
              </a:ln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7F6ADD2-4E66-465C-D646-9ED6D46DD5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565" y="294698"/>
            <a:ext cx="3051536" cy="6268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30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/>
        </p:nvCxnSpPr>
        <p:spPr>
          <a:xfrm>
            <a:off x="6205220" y="3117215"/>
            <a:ext cx="4701540" cy="1270"/>
          </a:xfrm>
          <a:prstGeom prst="line">
            <a:avLst/>
          </a:prstGeom>
          <a:ln w="12700">
            <a:solidFill>
              <a:srgbClr val="40BAA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205220" y="2611755"/>
            <a:ext cx="3782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b="1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</a:rPr>
              <a:t>搜索城市</a:t>
            </a:r>
          </a:p>
        </p:txBody>
      </p:sp>
      <p:sp>
        <p:nvSpPr>
          <p:cNvPr id="17" name="TextBox 23"/>
          <p:cNvSpPr txBox="1"/>
          <p:nvPr/>
        </p:nvSpPr>
        <p:spPr>
          <a:xfrm>
            <a:off x="6205220" y="3328670"/>
            <a:ext cx="4942205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主</a:t>
            </a:r>
            <a:r>
              <a:rPr lang="zh-CN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界面中</a:t>
            </a:r>
            <a:r>
              <a:rPr lang="zh-CN" alt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右上角为搜索按钮，</a:t>
            </a:r>
            <a:r>
              <a:rPr lang="zh-CN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可以</a:t>
            </a:r>
            <a:r>
              <a:rPr lang="zh-CN" altLang="en-US" sz="2000" dirty="0">
                <a:solidFill>
                  <a:srgbClr val="40BAA3"/>
                </a:solidFill>
                <a:latin typeface="微软雅黑" panose="020B0503020204020204" charset="-122"/>
                <a:ea typeface="微软雅黑" panose="020B0503020204020204" charset="-122"/>
                <a:cs typeface="+mn-ea"/>
                <a:sym typeface="+mn-lt"/>
              </a:rPr>
              <a:t>切换到搜索城市界面，用户搜索相关关键词，下方即显示相关城市信息，点击可切换到该城市的天气信息，可选择保存。</a:t>
            </a:r>
            <a:endParaRPr lang="zh-CN" sz="2000" dirty="0">
              <a:solidFill>
                <a:srgbClr val="40BAA3"/>
              </a:solidFill>
              <a:latin typeface="微软雅黑" panose="020B0503020204020204" charset="-122"/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71450" y="171450"/>
            <a:ext cx="11787188" cy="6515100"/>
          </a:xfrm>
          <a:prstGeom prst="rect">
            <a:avLst/>
          </a:prstGeom>
          <a:noFill/>
          <a:ln w="19050">
            <a:solidFill>
              <a:srgbClr val="40BA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40BAA3"/>
                </a:solidFill>
              </a:ln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3EBC760-C222-13C1-C23F-0508E5767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405" y="272988"/>
            <a:ext cx="3072673" cy="631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4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405159" y="4276071"/>
            <a:ext cx="338168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rgbClr val="40BAA3"/>
                </a:solidFill>
                <a:latin typeface="华文中宋" panose="02010600040101010101" charset="-122"/>
                <a:ea typeface="华文中宋" panose="02010600040101010101" charset="-122"/>
              </a:rPr>
              <a:t>谢谢大家！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4896568" y="5397266"/>
            <a:ext cx="2319352" cy="318052"/>
            <a:chOff x="5675" y="5208"/>
            <a:chExt cx="8432" cy="3362832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5675" y="5208"/>
              <a:ext cx="8432" cy="0"/>
            </a:xfrm>
            <a:prstGeom prst="line">
              <a:avLst/>
            </a:prstGeom>
            <a:ln>
              <a:solidFill>
                <a:srgbClr val="40BAA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675" y="5304"/>
              <a:ext cx="8432" cy="0"/>
            </a:xfrm>
            <a:prstGeom prst="line">
              <a:avLst/>
            </a:prstGeom>
            <a:ln w="31750">
              <a:solidFill>
                <a:srgbClr val="40BAA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3688706" y="777303"/>
            <a:ext cx="4814587" cy="3113088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71450" y="171450"/>
            <a:ext cx="11787188" cy="6515100"/>
          </a:xfrm>
          <a:prstGeom prst="rect">
            <a:avLst/>
          </a:prstGeom>
          <a:noFill/>
          <a:ln w="19050">
            <a:solidFill>
              <a:srgbClr val="40BA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40BAA3"/>
                </a:solidFill>
              </a:ln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162</Words>
  <Application>Microsoft Office PowerPoint</Application>
  <PresentationFormat>宽屏</PresentationFormat>
  <Paragraphs>18</Paragraphs>
  <Slides>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华文中宋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</dc:creator>
  <cp:lastModifiedBy>陈 zhiyong</cp:lastModifiedBy>
  <cp:revision>52</cp:revision>
  <dcterms:created xsi:type="dcterms:W3CDTF">2017-06-20T07:24:00Z</dcterms:created>
  <dcterms:modified xsi:type="dcterms:W3CDTF">2022-11-11T01:40:44Z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ICV">
    <vt:lpwstr>B5A22970D1A3489CA756294872B2570A</vt:lpwstr>
  </property>
</Properties>
</file>

<file path=docProps/thumbnail.jpeg>
</file>